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</p:sldIdLst>
  <p:sldSz cx="144002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042"/>
    <a:srgbClr val="F86734"/>
    <a:srgbClr val="4285F4"/>
    <a:srgbClr val="3DD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78" autoAdjust="0"/>
    <p:restoredTop sz="94660"/>
  </p:normalViewPr>
  <p:slideViewPr>
    <p:cSldViewPr snapToGrid="0">
      <p:cViewPr>
        <p:scale>
          <a:sx n="140" d="100"/>
          <a:sy n="140" d="100"/>
        </p:scale>
        <p:origin x="-511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122363"/>
            <a:ext cx="1080016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3602038"/>
            <a:ext cx="108001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58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50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365125"/>
            <a:ext cx="3105046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365125"/>
            <a:ext cx="913513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6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16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709739"/>
            <a:ext cx="1242018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4589464"/>
            <a:ext cx="1242018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0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1825625"/>
            <a:ext cx="612009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1825625"/>
            <a:ext cx="612009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95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365126"/>
            <a:ext cx="1242018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681163"/>
            <a:ext cx="60919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505075"/>
            <a:ext cx="6091965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681163"/>
            <a:ext cx="61219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505075"/>
            <a:ext cx="612196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29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96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57200"/>
            <a:ext cx="46444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987426"/>
            <a:ext cx="72901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057400"/>
            <a:ext cx="46444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6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57200"/>
            <a:ext cx="46444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987426"/>
            <a:ext cx="7290108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057400"/>
            <a:ext cx="46444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09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365126"/>
            <a:ext cx="124201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1825625"/>
            <a:ext cx="124201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6356351"/>
            <a:ext cx="324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4381-9C8C-4933-AF23-56432CA757D1}" type="datetimeFigureOut">
              <a:rPr lang="en-GB" smtClean="0"/>
              <a:t>30/11/2019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6356351"/>
            <a:ext cx="4860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6356351"/>
            <a:ext cx="324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A7626-AC0F-4AE7-B4E2-DCF803B5D2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hyperlink" Target="https://bayton.org/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tiff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A0552C-7BA2-1746-B563-2D53BF2531FA}"/>
              </a:ext>
            </a:extLst>
          </p:cNvPr>
          <p:cNvSpPr/>
          <p:nvPr/>
        </p:nvSpPr>
        <p:spPr>
          <a:xfrm>
            <a:off x="-515886" y="590563"/>
            <a:ext cx="598092" cy="5865101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D8820FD9-6B26-4992-B7BE-867CDA08FD88}"/>
              </a:ext>
            </a:extLst>
          </p:cNvPr>
          <p:cNvSpPr/>
          <p:nvPr/>
        </p:nvSpPr>
        <p:spPr>
          <a:xfrm>
            <a:off x="8567122" y="590567"/>
            <a:ext cx="5896006" cy="5662363"/>
          </a:xfrm>
          <a:prstGeom prst="parallelogram">
            <a:avLst>
              <a:gd name="adj" fmla="val 0"/>
            </a:avLst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0BAC1A2-66F2-4443-86E5-49F3A5AEFAC0}"/>
              </a:ext>
            </a:extLst>
          </p:cNvPr>
          <p:cNvCxnSpPr>
            <a:cxnSpLocks/>
          </p:cNvCxnSpPr>
          <p:nvPr/>
        </p:nvCxnSpPr>
        <p:spPr>
          <a:xfrm>
            <a:off x="9126720" y="1346927"/>
            <a:ext cx="34462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EA3DA5-2856-1B4E-AADB-377AC3ECFD72}"/>
              </a:ext>
            </a:extLst>
          </p:cNvPr>
          <p:cNvSpPr/>
          <p:nvPr/>
        </p:nvSpPr>
        <p:spPr>
          <a:xfrm>
            <a:off x="9626638" y="1248918"/>
            <a:ext cx="2429222" cy="207535"/>
          </a:xfrm>
          <a:prstGeom prst="rect">
            <a:avLst/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44746-1F64-294C-968B-77DE4BA05F9B}"/>
              </a:ext>
            </a:extLst>
          </p:cNvPr>
          <p:cNvSpPr txBox="1"/>
          <p:nvPr/>
        </p:nvSpPr>
        <p:spPr>
          <a:xfrm>
            <a:off x="9533236" y="1191845"/>
            <a:ext cx="260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 Administrator support</a:t>
            </a:r>
          </a:p>
        </p:txBody>
      </p:sp>
      <p:sp>
        <p:nvSpPr>
          <p:cNvPr id="71" name="Parallelogram 70">
            <a:hlinkClick r:id="rId2"/>
            <a:extLst>
              <a:ext uri="{FF2B5EF4-FFF2-40B4-BE49-F238E27FC236}">
                <a16:creationId xmlns:a16="http://schemas.microsoft.com/office/drawing/2014/main" id="{675E5D84-A7DE-402A-9DC8-5B71659F525E}"/>
              </a:ext>
            </a:extLst>
          </p:cNvPr>
          <p:cNvSpPr/>
          <p:nvPr/>
        </p:nvSpPr>
        <p:spPr>
          <a:xfrm>
            <a:off x="-128579" y="6239986"/>
            <a:ext cx="14601850" cy="6829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Picture 6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7EA5B9D-8672-4517-8A53-1A8848D0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8591" y="11718758"/>
            <a:ext cx="1236423" cy="370927"/>
          </a:xfrm>
          <a:prstGeom prst="rect">
            <a:avLst/>
          </a:prstGeom>
        </p:spPr>
      </p:pic>
      <p:sp>
        <p:nvSpPr>
          <p:cNvPr id="53" name="Parallelogram 52">
            <a:extLst>
              <a:ext uri="{FF2B5EF4-FFF2-40B4-BE49-F238E27FC236}">
                <a16:creationId xmlns:a16="http://schemas.microsoft.com/office/drawing/2014/main" id="{1E86DF9E-9E3D-451F-99AB-9758AC46340C}"/>
              </a:ext>
            </a:extLst>
          </p:cNvPr>
          <p:cNvSpPr/>
          <p:nvPr/>
        </p:nvSpPr>
        <p:spPr>
          <a:xfrm>
            <a:off x="-515886" y="4"/>
            <a:ext cx="9548813" cy="1263245"/>
          </a:xfrm>
          <a:prstGeom prst="parallelogram">
            <a:avLst>
              <a:gd name="adj" fmla="val 37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597CC9-07C6-45DC-BBBB-6FA020C0A032}"/>
              </a:ext>
            </a:extLst>
          </p:cNvPr>
          <p:cNvCxnSpPr>
            <a:cxnSpLocks/>
          </p:cNvCxnSpPr>
          <p:nvPr/>
        </p:nvCxnSpPr>
        <p:spPr>
          <a:xfrm flipH="1">
            <a:off x="2655276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9B62F4-0E1E-4EA9-B9C1-5297AE10C3A3}"/>
              </a:ext>
            </a:extLst>
          </p:cNvPr>
          <p:cNvCxnSpPr>
            <a:cxnSpLocks/>
          </p:cNvCxnSpPr>
          <p:nvPr/>
        </p:nvCxnSpPr>
        <p:spPr>
          <a:xfrm flipH="1">
            <a:off x="3641287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063A017-7239-4F33-AF46-397FAD1B2834}"/>
              </a:ext>
            </a:extLst>
          </p:cNvPr>
          <p:cNvCxnSpPr>
            <a:cxnSpLocks/>
          </p:cNvCxnSpPr>
          <p:nvPr/>
        </p:nvCxnSpPr>
        <p:spPr>
          <a:xfrm flipH="1">
            <a:off x="4415622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CD0D6F4-3EB6-4306-A352-0A7CE981773B}"/>
              </a:ext>
            </a:extLst>
          </p:cNvPr>
          <p:cNvCxnSpPr>
            <a:cxnSpLocks/>
          </p:cNvCxnSpPr>
          <p:nvPr/>
        </p:nvCxnSpPr>
        <p:spPr>
          <a:xfrm flipH="1">
            <a:off x="5290872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05675EF-2A37-40BE-A502-FED95F3EE0F3}"/>
              </a:ext>
            </a:extLst>
          </p:cNvPr>
          <p:cNvCxnSpPr>
            <a:cxnSpLocks/>
          </p:cNvCxnSpPr>
          <p:nvPr/>
        </p:nvCxnSpPr>
        <p:spPr>
          <a:xfrm flipH="1">
            <a:off x="6371159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E527C1-B939-464C-A71A-23A60B48BE04}"/>
              </a:ext>
            </a:extLst>
          </p:cNvPr>
          <p:cNvCxnSpPr>
            <a:cxnSpLocks/>
          </p:cNvCxnSpPr>
          <p:nvPr/>
        </p:nvCxnSpPr>
        <p:spPr>
          <a:xfrm flipH="1">
            <a:off x="7335845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E3A220-6B32-471B-A3CC-A85226F2C89B}"/>
              </a:ext>
            </a:extLst>
          </p:cNvPr>
          <p:cNvCxnSpPr>
            <a:cxnSpLocks/>
          </p:cNvCxnSpPr>
          <p:nvPr/>
        </p:nvCxnSpPr>
        <p:spPr>
          <a:xfrm flipH="1">
            <a:off x="8082646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56E037-2C00-48FA-B739-ED72794C745E}"/>
              </a:ext>
            </a:extLst>
          </p:cNvPr>
          <p:cNvCxnSpPr>
            <a:cxnSpLocks/>
          </p:cNvCxnSpPr>
          <p:nvPr/>
        </p:nvCxnSpPr>
        <p:spPr>
          <a:xfrm flipH="1">
            <a:off x="9918428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22CF3E-5378-4D23-A80C-03A5D251C8C0}"/>
              </a:ext>
            </a:extLst>
          </p:cNvPr>
          <p:cNvCxnSpPr>
            <a:cxnSpLocks/>
          </p:cNvCxnSpPr>
          <p:nvPr/>
        </p:nvCxnSpPr>
        <p:spPr>
          <a:xfrm flipH="1">
            <a:off x="11584496" y="2397941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C3208D5-3258-4344-B680-29B59F6396A9}"/>
              </a:ext>
            </a:extLst>
          </p:cNvPr>
          <p:cNvCxnSpPr>
            <a:cxnSpLocks/>
          </p:cNvCxnSpPr>
          <p:nvPr/>
        </p:nvCxnSpPr>
        <p:spPr>
          <a:xfrm flipH="1">
            <a:off x="9155363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4E680D8-E057-49C0-B11E-0261A2FBB8C9}"/>
              </a:ext>
            </a:extLst>
          </p:cNvPr>
          <p:cNvCxnSpPr>
            <a:cxnSpLocks/>
          </p:cNvCxnSpPr>
          <p:nvPr/>
        </p:nvCxnSpPr>
        <p:spPr>
          <a:xfrm flipH="1">
            <a:off x="10804948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3D320D3-ED42-44A1-BE8C-DC77279762F6}"/>
              </a:ext>
            </a:extLst>
          </p:cNvPr>
          <p:cNvCxnSpPr>
            <a:cxnSpLocks/>
          </p:cNvCxnSpPr>
          <p:nvPr/>
        </p:nvCxnSpPr>
        <p:spPr>
          <a:xfrm flipH="1">
            <a:off x="1568223" y="378939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82D676-37D4-4132-937E-69B10CC0C5F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81384" y="2387745"/>
            <a:ext cx="1" cy="14016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42D11D3D-B5AC-48CA-8C7E-C25E9D32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6" y="13247"/>
            <a:ext cx="8568658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Android Evolution</a:t>
            </a:r>
          </a:p>
        </p:txBody>
      </p:sp>
      <p:pic>
        <p:nvPicPr>
          <p:cNvPr id="1032" name="Picture 8" descr="http://androidversion.info/wp-content/uploads/2014/10/fryo_logo_icon-e1457720230589.png">
            <a:extLst>
              <a:ext uri="{FF2B5EF4-FFF2-40B4-BE49-F238E27FC236}">
                <a16:creationId xmlns:a16="http://schemas.microsoft.com/office/drawing/2014/main" id="{0E9114BF-A05E-4D19-874C-5B37D3FD2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5" r="-9450"/>
          <a:stretch/>
        </p:blipFill>
        <p:spPr bwMode="auto">
          <a:xfrm>
            <a:off x="3263915" y="4197043"/>
            <a:ext cx="800846" cy="7986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7309D4-685E-425C-96C3-53B9331B7B57}"/>
              </a:ext>
            </a:extLst>
          </p:cNvPr>
          <p:cNvCxnSpPr>
            <a:cxnSpLocks/>
          </p:cNvCxnSpPr>
          <p:nvPr/>
        </p:nvCxnSpPr>
        <p:spPr>
          <a:xfrm>
            <a:off x="-20584" y="3789395"/>
            <a:ext cx="1447480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androidversion.info/wp-content/uploads/2014/10/cup_cake_icon.png">
            <a:extLst>
              <a:ext uri="{FF2B5EF4-FFF2-40B4-BE49-F238E27FC236}">
                <a16:creationId xmlns:a16="http://schemas.microsoft.com/office/drawing/2014/main" id="{33715FE4-1187-40DA-91DC-040658CE5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169" y="2591584"/>
            <a:ext cx="802433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ndroidversion.info/wp-content/uploads/2014/10/donut_icon.png">
            <a:extLst>
              <a:ext uri="{FF2B5EF4-FFF2-40B4-BE49-F238E27FC236}">
                <a16:creationId xmlns:a16="http://schemas.microsoft.com/office/drawing/2014/main" id="{232AB54D-6524-4802-9751-F31C29F08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19" r="-5187"/>
          <a:stretch/>
        </p:blipFill>
        <p:spPr bwMode="auto">
          <a:xfrm>
            <a:off x="1103369" y="4197059"/>
            <a:ext cx="945033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droidversion.info/wp-content/uploads/2014/10/eclair_icon-e1457717282456.png">
            <a:extLst>
              <a:ext uri="{FF2B5EF4-FFF2-40B4-BE49-F238E27FC236}">
                <a16:creationId xmlns:a16="http://schemas.microsoft.com/office/drawing/2014/main" id="{B0FEA82D-38C4-45F0-BB37-A3ACE330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402" y="2591584"/>
            <a:ext cx="1215519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ndroidversion.info/wp-content/uploads/2014/10/ginger_bread_icon-e1457720173910.png">
            <a:extLst>
              <a:ext uri="{FF2B5EF4-FFF2-40B4-BE49-F238E27FC236}">
                <a16:creationId xmlns:a16="http://schemas.microsoft.com/office/drawing/2014/main" id="{BE675D94-F312-40F9-B20C-51860776A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0" r="-8167"/>
          <a:stretch/>
        </p:blipFill>
        <p:spPr bwMode="auto">
          <a:xfrm>
            <a:off x="4064767" y="2673159"/>
            <a:ext cx="735105" cy="799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ndroid honeycomb logo">
            <a:extLst>
              <a:ext uri="{FF2B5EF4-FFF2-40B4-BE49-F238E27FC236}">
                <a16:creationId xmlns:a16="http://schemas.microsoft.com/office/drawing/2014/main" id="{BCBB8114-2E09-46CA-87BB-3D50AB44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84" b="6669"/>
          <a:stretch/>
        </p:blipFill>
        <p:spPr bwMode="auto">
          <a:xfrm>
            <a:off x="4795703" y="4197059"/>
            <a:ext cx="991005" cy="79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ndroid icecream sandwich logo">
            <a:extLst>
              <a:ext uri="{FF2B5EF4-FFF2-40B4-BE49-F238E27FC236}">
                <a16:creationId xmlns:a16="http://schemas.microsoft.com/office/drawing/2014/main" id="{D36E5701-5310-4466-B829-F19A1B6DF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6702" y="2679383"/>
            <a:ext cx="1168902" cy="8024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ndroid jelly bean logo">
            <a:extLst>
              <a:ext uri="{FF2B5EF4-FFF2-40B4-BE49-F238E27FC236}">
                <a16:creationId xmlns:a16="http://schemas.microsoft.com/office/drawing/2014/main" id="{ACC2E4B4-7854-4441-853F-B21CB3EEF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86" r="-6511"/>
          <a:stretch/>
        </p:blipFill>
        <p:spPr bwMode="auto">
          <a:xfrm>
            <a:off x="7034034" y="4206233"/>
            <a:ext cx="603623" cy="79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ndroid kitkat logo">
            <a:extLst>
              <a:ext uri="{FF2B5EF4-FFF2-40B4-BE49-F238E27FC236}">
                <a16:creationId xmlns:a16="http://schemas.microsoft.com/office/drawing/2014/main" id="{7CA8CFEB-B723-48FA-A458-142A6DB21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5" r="-7292"/>
          <a:stretch/>
        </p:blipFill>
        <p:spPr bwMode="auto">
          <a:xfrm>
            <a:off x="7736012" y="2597793"/>
            <a:ext cx="693271" cy="8840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android lollipop logo">
            <a:extLst>
              <a:ext uri="{FF2B5EF4-FFF2-40B4-BE49-F238E27FC236}">
                <a16:creationId xmlns:a16="http://schemas.microsoft.com/office/drawing/2014/main" id="{065E5CDC-B872-47BB-8C4B-DBE479362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62" r="-11557"/>
          <a:stretch/>
        </p:blipFill>
        <p:spPr bwMode="auto">
          <a:xfrm>
            <a:off x="8821482" y="4206233"/>
            <a:ext cx="656660" cy="7979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android marshmallow logo">
            <a:extLst>
              <a:ext uri="{FF2B5EF4-FFF2-40B4-BE49-F238E27FC236}">
                <a16:creationId xmlns:a16="http://schemas.microsoft.com/office/drawing/2014/main" id="{6D767E79-768F-41EB-831D-7A1EB8FE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24" t="1646" r="7717" b="1421"/>
          <a:stretch/>
        </p:blipFill>
        <p:spPr bwMode="auto">
          <a:xfrm>
            <a:off x="9552585" y="2594488"/>
            <a:ext cx="731691" cy="8717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android nougat logo">
            <a:extLst>
              <a:ext uri="{FF2B5EF4-FFF2-40B4-BE49-F238E27FC236}">
                <a16:creationId xmlns:a16="http://schemas.microsoft.com/office/drawing/2014/main" id="{44384ACA-2934-4124-A48A-E7CD8567A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2" t="-3342" r="18645" b="-2167"/>
          <a:stretch/>
        </p:blipFill>
        <p:spPr bwMode="auto">
          <a:xfrm>
            <a:off x="10401233" y="4206217"/>
            <a:ext cx="832197" cy="7913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ndroid oreo logo">
            <a:extLst>
              <a:ext uri="{FF2B5EF4-FFF2-40B4-BE49-F238E27FC236}">
                <a16:creationId xmlns:a16="http://schemas.microsoft.com/office/drawing/2014/main" id="{C26D76BE-AC7B-4CCE-8BA3-183BAFB99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4" t="12867" r="6824" b="1706"/>
          <a:stretch/>
        </p:blipFill>
        <p:spPr bwMode="auto">
          <a:xfrm>
            <a:off x="11261461" y="2591580"/>
            <a:ext cx="646073" cy="802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CC81E-FBD5-4732-B8C8-4C2D848D6668}"/>
              </a:ext>
            </a:extLst>
          </p:cNvPr>
          <p:cNvSpPr txBox="1"/>
          <p:nvPr/>
        </p:nvSpPr>
        <p:spPr>
          <a:xfrm>
            <a:off x="224521" y="2018413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Cupcake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74FED5-AA5C-4D15-AF71-3B62A42EAA15}"/>
              </a:ext>
            </a:extLst>
          </p:cNvPr>
          <p:cNvSpPr txBox="1"/>
          <p:nvPr/>
        </p:nvSpPr>
        <p:spPr>
          <a:xfrm>
            <a:off x="1019022" y="5218696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Donut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970C8-E91D-4766-B5BB-9ED67402F252}"/>
              </a:ext>
            </a:extLst>
          </p:cNvPr>
          <p:cNvSpPr txBox="1"/>
          <p:nvPr/>
        </p:nvSpPr>
        <p:spPr>
          <a:xfrm>
            <a:off x="2048402" y="2018413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Eclair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DFCD1-7DB2-46F2-AF87-29C13021D844}"/>
              </a:ext>
            </a:extLst>
          </p:cNvPr>
          <p:cNvSpPr txBox="1"/>
          <p:nvPr/>
        </p:nvSpPr>
        <p:spPr>
          <a:xfrm>
            <a:off x="3107481" y="5218696"/>
            <a:ext cx="1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Froyo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E05B9-E7D2-4B6C-9591-73216C93B6AC}"/>
              </a:ext>
            </a:extLst>
          </p:cNvPr>
          <p:cNvSpPr txBox="1"/>
          <p:nvPr/>
        </p:nvSpPr>
        <p:spPr>
          <a:xfrm>
            <a:off x="3698337" y="201692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Gingerbread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56DF7C-6D5F-4FCB-86EC-D7ED586B6859}"/>
              </a:ext>
            </a:extLst>
          </p:cNvPr>
          <p:cNvSpPr txBox="1"/>
          <p:nvPr/>
        </p:nvSpPr>
        <p:spPr>
          <a:xfrm>
            <a:off x="4537293" y="521869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Honeycomb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4C95FE-8A0F-46DA-9BF2-72AFF28EE0A9}"/>
              </a:ext>
            </a:extLst>
          </p:cNvPr>
          <p:cNvSpPr txBox="1"/>
          <p:nvPr/>
        </p:nvSpPr>
        <p:spPr>
          <a:xfrm>
            <a:off x="5560097" y="1739943"/>
            <a:ext cx="150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Ice Cream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Sandwich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26768A-A992-491C-AEB6-0F4E659A816D}"/>
              </a:ext>
            </a:extLst>
          </p:cNvPr>
          <p:cNvSpPr txBox="1"/>
          <p:nvPr/>
        </p:nvSpPr>
        <p:spPr>
          <a:xfrm>
            <a:off x="6581933" y="521869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Jelly Bean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98A9C9-9CE8-4170-BA20-3BCA1ABFBC0B}"/>
              </a:ext>
            </a:extLst>
          </p:cNvPr>
          <p:cNvSpPr txBox="1"/>
          <p:nvPr/>
        </p:nvSpPr>
        <p:spPr>
          <a:xfrm>
            <a:off x="7328734" y="201692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KitKat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CFCA61-6ED3-497C-A430-C76E924AB4CF}"/>
              </a:ext>
            </a:extLst>
          </p:cNvPr>
          <p:cNvSpPr txBox="1"/>
          <p:nvPr/>
        </p:nvSpPr>
        <p:spPr>
          <a:xfrm>
            <a:off x="8395906" y="5215666"/>
            <a:ext cx="15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Lollipop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95C122-A234-4CED-BE69-A3B52F97DB6D}"/>
              </a:ext>
            </a:extLst>
          </p:cNvPr>
          <p:cNvSpPr txBox="1"/>
          <p:nvPr/>
        </p:nvSpPr>
        <p:spPr>
          <a:xfrm>
            <a:off x="9138882" y="2016926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Marshmallow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D9EB24-7C9D-4E85-84F5-069DFC36A56B}"/>
              </a:ext>
            </a:extLst>
          </p:cNvPr>
          <p:cNvSpPr txBox="1"/>
          <p:nvPr/>
        </p:nvSpPr>
        <p:spPr>
          <a:xfrm>
            <a:off x="10037783" y="5211436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Nougat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16C8-9570-4673-A158-CE8FE7402164}"/>
              </a:ext>
            </a:extLst>
          </p:cNvPr>
          <p:cNvSpPr txBox="1"/>
          <p:nvPr/>
        </p:nvSpPr>
        <p:spPr>
          <a:xfrm>
            <a:off x="10804949" y="2018413"/>
            <a:ext cx="15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Oreo</a:t>
            </a:r>
          </a:p>
        </p:txBody>
      </p:sp>
      <p:pic>
        <p:nvPicPr>
          <p:cNvPr id="55" name="Picture 54" descr="A close up of a logo&#10;&#10;Description generated with very high confidence">
            <a:hlinkClick r:id="rId2"/>
            <a:extLst>
              <a:ext uri="{FF2B5EF4-FFF2-40B4-BE49-F238E27FC236}">
                <a16:creationId xmlns:a16="http://schemas.microsoft.com/office/drawing/2014/main" id="{4493BF93-BF2C-4AD1-AB83-C54473440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7380" y="6364373"/>
            <a:ext cx="1273892" cy="382168"/>
          </a:xfrm>
          <a:prstGeom prst="rect">
            <a:avLst/>
          </a:prstGeom>
        </p:spPr>
      </p:pic>
      <p:sp>
        <p:nvSpPr>
          <p:cNvPr id="72" name="Parallelogram 71">
            <a:extLst>
              <a:ext uri="{FF2B5EF4-FFF2-40B4-BE49-F238E27FC236}">
                <a16:creationId xmlns:a16="http://schemas.microsoft.com/office/drawing/2014/main" id="{591230B1-F0FC-48D3-8E20-97A5404BB2A5}"/>
              </a:ext>
            </a:extLst>
          </p:cNvPr>
          <p:cNvSpPr/>
          <p:nvPr/>
        </p:nvSpPr>
        <p:spPr>
          <a:xfrm>
            <a:off x="8567122" y="12"/>
            <a:ext cx="5896005" cy="59055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2009 - 2019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F627AF27-6E02-41CC-B0A6-FDCB61FEA9B6}"/>
              </a:ext>
            </a:extLst>
          </p:cNvPr>
          <p:cNvSpPr txBox="1">
            <a:spLocks/>
          </p:cNvSpPr>
          <p:nvPr/>
        </p:nvSpPr>
        <p:spPr>
          <a:xfrm>
            <a:off x="7292278" y="6269073"/>
            <a:ext cx="5675792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Enterprise Mobility documentation by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156032-912D-4E09-9662-5718A3FA5974}"/>
              </a:ext>
            </a:extLst>
          </p:cNvPr>
          <p:cNvSpPr txBox="1"/>
          <p:nvPr/>
        </p:nvSpPr>
        <p:spPr>
          <a:xfrm>
            <a:off x="8567127" y="737318"/>
            <a:ext cx="36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Android enterprise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43CAD02-FB3F-428C-8775-14376ED339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06" y="6332534"/>
            <a:ext cx="1493677" cy="456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0C699F-19E3-6E47-AF54-1996D337C83A}"/>
              </a:ext>
            </a:extLst>
          </p:cNvPr>
          <p:cNvGrpSpPr/>
          <p:nvPr/>
        </p:nvGrpSpPr>
        <p:grpSpPr>
          <a:xfrm>
            <a:off x="11860964" y="3789407"/>
            <a:ext cx="1559095" cy="1791373"/>
            <a:chOff x="12035401" y="3789395"/>
            <a:chExt cx="1559095" cy="179137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9F6B1D-529D-894B-8AF5-CCC3C6F80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14949" y="3789395"/>
              <a:ext cx="1" cy="140165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396E31-89E9-BF40-A9FF-2D150E40E557}"/>
                </a:ext>
              </a:extLst>
            </p:cNvPr>
            <p:cNvSpPr txBox="1"/>
            <p:nvPr/>
          </p:nvSpPr>
          <p:spPr>
            <a:xfrm>
              <a:off x="12035401" y="5211436"/>
              <a:ext cx="1559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Pie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C4204-C68F-7F45-BE53-B9168545F2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10260" y="4122001"/>
            <a:ext cx="1460500" cy="9779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0C6EEA-4F02-614A-BA56-8F32560D9948}"/>
              </a:ext>
            </a:extLst>
          </p:cNvPr>
          <p:cNvCxnSpPr>
            <a:cxnSpLocks/>
          </p:cNvCxnSpPr>
          <p:nvPr/>
        </p:nvCxnSpPr>
        <p:spPr>
          <a:xfrm>
            <a:off x="13567495" y="3177541"/>
            <a:ext cx="1" cy="61801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3ADE96-12E9-2B43-A977-67479B5FEC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41027" y="2728772"/>
            <a:ext cx="1652934" cy="528053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4187BD3-7450-944F-BC32-4DCE27993AB6}"/>
              </a:ext>
            </a:extLst>
          </p:cNvPr>
          <p:cNvCxnSpPr>
            <a:cxnSpLocks/>
          </p:cNvCxnSpPr>
          <p:nvPr/>
        </p:nvCxnSpPr>
        <p:spPr>
          <a:xfrm>
            <a:off x="13567495" y="1339998"/>
            <a:ext cx="703777" cy="0"/>
          </a:xfrm>
          <a:prstGeom prst="line">
            <a:avLst/>
          </a:prstGeom>
          <a:ln w="25400">
            <a:solidFill>
              <a:srgbClr val="073042"/>
            </a:solidFill>
            <a:prstDash val="dash"/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F7396F0E-4C45-624B-A6AB-052B65B8CA78}"/>
              </a:ext>
            </a:extLst>
          </p:cNvPr>
          <p:cNvSpPr/>
          <p:nvPr/>
        </p:nvSpPr>
        <p:spPr>
          <a:xfrm>
            <a:off x="13166711" y="1241989"/>
            <a:ext cx="680361" cy="214456"/>
          </a:xfrm>
          <a:prstGeom prst="rect">
            <a:avLst/>
          </a:prstGeom>
          <a:solidFill>
            <a:srgbClr val="3DD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BDEF71-0E27-4E4A-822E-9C41E49DA40A}"/>
              </a:ext>
            </a:extLst>
          </p:cNvPr>
          <p:cNvSpPr txBox="1"/>
          <p:nvPr/>
        </p:nvSpPr>
        <p:spPr>
          <a:xfrm>
            <a:off x="13114932" y="1191844"/>
            <a:ext cx="79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730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AE only</a:t>
            </a:r>
          </a:p>
        </p:txBody>
      </p:sp>
    </p:spTree>
    <p:extLst>
      <p:ext uri="{BB962C8B-B14F-4D97-AF65-F5344CB8AC3E}">
        <p14:creationId xmlns:p14="http://schemas.microsoft.com/office/powerpoint/2010/main" val="45921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</TotalTime>
  <Words>34</Words>
  <Application>Microsoft Macintosh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 Light</vt:lpstr>
      <vt:lpstr>Office Theme</vt:lpstr>
      <vt:lpstr>Android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Android Evolution</dc:title>
  <dc:creator>Jason Bayton</dc:creator>
  <cp:lastModifiedBy>Jason Bayton</cp:lastModifiedBy>
  <cp:revision>35</cp:revision>
  <cp:lastPrinted>2018-10-14T22:45:54Z</cp:lastPrinted>
  <dcterms:created xsi:type="dcterms:W3CDTF">2017-10-02T21:02:14Z</dcterms:created>
  <dcterms:modified xsi:type="dcterms:W3CDTF">2019-12-01T00:46:51Z</dcterms:modified>
</cp:coreProperties>
</file>