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5B94-CED0-4604-8D02-93A0D5F63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8FF9B-A07F-4008-B0F9-4DB2C73CF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7A6C6-3350-4B96-9519-481F75A3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DD527-3348-4D04-9F96-8829710B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5DF20-D1DF-4368-9F5E-2EACF18E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25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527A-2508-4133-B2CB-0FA84850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FD09C-7E64-4CF2-B73E-D50DCD362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C1AC7-17FF-462A-B15E-A71D20F1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4CCE7-2F02-4131-B79F-3A936567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C2539-47EE-4B40-A29C-428B3C9D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5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62D28-B5BE-4266-9706-31C81B91D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C2FB8-8EE9-48D0-AF38-8E204674E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4C3C8-2CB6-4843-986D-3EE1E318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4B0D2-ACBF-49C0-8EBD-A049F34D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55DF-216C-47F9-81AD-0C368013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28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35E7-3DF7-436E-9C74-29042E4B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BD1DB-59F6-4301-A938-5C09813EA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6A5F4-8E29-4205-AA0D-8D20AA6C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0A81-C767-46B7-8527-AB17B40C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7E36B-28F8-4320-BDCB-44F8824E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5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93EC-9A67-4B56-A6FE-BAC6AA32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26920-3EDE-4CBE-B240-AB251A7A6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678EF-ACD0-4682-AE7E-75022562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62DA5-956B-442C-AB9A-8907FDAC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C93B1-EBD7-418B-BBCA-37A8046B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0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6A5F-67DE-4458-8333-3C4DFC10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0A23A-2F5E-43C2-B2C3-0C99F87F5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AD0F2-3190-4745-819B-9FFDB459F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98782-F41D-421B-957C-387C4B71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58DC6-A682-4F2E-B5CA-601D00B3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5CCA7-F77F-4454-ABB9-3C87210C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30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9A51-63BC-4725-B450-9599F6F9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4F851-EE8E-4930-94DB-2943F2F02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2DB3D-6966-4433-B2A2-E9E52ED89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C2955-DCD3-4E79-9270-25357F373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4969F5-C0DD-4BD2-BAEF-E9F661CD4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C27D7-D416-4D36-9461-55882B2F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9EB02-D77F-4154-8F4E-2BC16F9A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8F6AE-57FD-4D0F-A2E2-8511DB9C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8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CA70-93D2-4CC3-A5EB-4DC96848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869B1-CD87-4711-A1F4-8F9F59484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01559-3DB7-4663-A26B-7495512F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092AE-8311-446C-B263-097B08DC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2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F36F2-CC92-496D-9A17-A5E4D993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0FC4F-6C60-4025-8DE8-ACDD2A95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F15A7-E8BE-442C-8DC5-85B74DE1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1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4ED-65C5-4040-9D17-2F024EF26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2D9C2-2927-4CA5-9113-B0A83B1E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E4DBB-BA04-4475-9CDE-C68B0DCFA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79DEF-E374-4FE7-AEE3-2962BDCA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7C0BA-6F95-4EBA-93D2-CBA21581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24A94-AB08-4323-9489-E074B96F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13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DD7C-605B-4D95-B90E-B43C7655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B13B3-81EE-4148-AE42-D1214CD9D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1D704-AAFB-428C-8FFB-8FFC62A1C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6B841-0538-4671-9118-E6E2CF70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61CA6-9DB4-435E-95F4-226C1B79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011E1-BDC1-4EDD-83B1-B98C9560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4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E03BCD-3DA8-4593-A966-67ADE0E8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E52A1-721F-496E-A1CC-BF654B961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048BA-AD1F-4FCD-A2D2-250314385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D4381-9C8C-4933-AF23-56432CA757D1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40476-BEA7-438D-89EF-B04C69C18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2B4C5-AC07-4D28-A7C3-E7C7EA1F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1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hyperlink" Target="https://bayton.org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arallelogram 73">
            <a:extLst>
              <a:ext uri="{FF2B5EF4-FFF2-40B4-BE49-F238E27FC236}">
                <a16:creationId xmlns:a16="http://schemas.microsoft.com/office/drawing/2014/main" id="{D8820FD9-6B26-4992-B7BE-867CDA08FD88}"/>
              </a:ext>
            </a:extLst>
          </p:cNvPr>
          <p:cNvSpPr/>
          <p:nvPr/>
        </p:nvSpPr>
        <p:spPr>
          <a:xfrm>
            <a:off x="8568658" y="590551"/>
            <a:ext cx="3623342" cy="5662363"/>
          </a:xfrm>
          <a:prstGeom prst="parallelogram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Parallelogram 70">
            <a:hlinkClick r:id="rId2"/>
            <a:extLst>
              <a:ext uri="{FF2B5EF4-FFF2-40B4-BE49-F238E27FC236}">
                <a16:creationId xmlns:a16="http://schemas.microsoft.com/office/drawing/2014/main" id="{675E5D84-A7DE-402A-9DC8-5B71659F525E}"/>
              </a:ext>
            </a:extLst>
          </p:cNvPr>
          <p:cNvSpPr/>
          <p:nvPr/>
        </p:nvSpPr>
        <p:spPr>
          <a:xfrm>
            <a:off x="-1" y="6239986"/>
            <a:ext cx="12192001" cy="61801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7EA5B9D-8672-4517-8A53-1A8848D0C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021" y="11718758"/>
            <a:ext cx="1236423" cy="370927"/>
          </a:xfrm>
          <a:prstGeom prst="rect">
            <a:avLst/>
          </a:prstGeom>
        </p:spPr>
      </p:pic>
      <p:sp>
        <p:nvSpPr>
          <p:cNvPr id="53" name="Parallelogram 52">
            <a:extLst>
              <a:ext uri="{FF2B5EF4-FFF2-40B4-BE49-F238E27FC236}">
                <a16:creationId xmlns:a16="http://schemas.microsoft.com/office/drawing/2014/main" id="{1E86DF9E-9E3D-451F-99AB-9758AC46340C}"/>
              </a:ext>
            </a:extLst>
          </p:cNvPr>
          <p:cNvSpPr/>
          <p:nvPr/>
        </p:nvSpPr>
        <p:spPr>
          <a:xfrm>
            <a:off x="-514350" y="0"/>
            <a:ext cx="9548813" cy="1263245"/>
          </a:xfrm>
          <a:prstGeom prst="parallelogram">
            <a:avLst>
              <a:gd name="adj" fmla="val 371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597CC9-07C6-45DC-BBBB-6FA020C0A032}"/>
              </a:ext>
            </a:extLst>
          </p:cNvPr>
          <p:cNvCxnSpPr>
            <a:cxnSpLocks/>
          </p:cNvCxnSpPr>
          <p:nvPr/>
        </p:nvCxnSpPr>
        <p:spPr>
          <a:xfrm flipH="1">
            <a:off x="2656807" y="238774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9B62F4-0E1E-4EA9-B9C1-5297AE10C3A3}"/>
              </a:ext>
            </a:extLst>
          </p:cNvPr>
          <p:cNvCxnSpPr>
            <a:cxnSpLocks/>
          </p:cNvCxnSpPr>
          <p:nvPr/>
        </p:nvCxnSpPr>
        <p:spPr>
          <a:xfrm flipH="1">
            <a:off x="3642818" y="378939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63A017-7239-4F33-AF46-397FAD1B2834}"/>
              </a:ext>
            </a:extLst>
          </p:cNvPr>
          <p:cNvCxnSpPr>
            <a:cxnSpLocks/>
          </p:cNvCxnSpPr>
          <p:nvPr/>
        </p:nvCxnSpPr>
        <p:spPr>
          <a:xfrm flipH="1">
            <a:off x="4417153" y="238774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CD0D6F4-3EB6-4306-A352-0A7CE981773B}"/>
              </a:ext>
            </a:extLst>
          </p:cNvPr>
          <p:cNvCxnSpPr>
            <a:cxnSpLocks/>
          </p:cNvCxnSpPr>
          <p:nvPr/>
        </p:nvCxnSpPr>
        <p:spPr>
          <a:xfrm flipH="1">
            <a:off x="5292403" y="378939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05675EF-2A37-40BE-A502-FED95F3EE0F3}"/>
              </a:ext>
            </a:extLst>
          </p:cNvPr>
          <p:cNvCxnSpPr>
            <a:cxnSpLocks/>
          </p:cNvCxnSpPr>
          <p:nvPr/>
        </p:nvCxnSpPr>
        <p:spPr>
          <a:xfrm flipH="1">
            <a:off x="6372690" y="238774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E527C1-B939-464C-A71A-23A60B48BE04}"/>
              </a:ext>
            </a:extLst>
          </p:cNvPr>
          <p:cNvCxnSpPr>
            <a:cxnSpLocks/>
          </p:cNvCxnSpPr>
          <p:nvPr/>
        </p:nvCxnSpPr>
        <p:spPr>
          <a:xfrm flipH="1">
            <a:off x="7337376" y="378939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E3A220-6B32-471B-A3CC-A85226F2C89B}"/>
              </a:ext>
            </a:extLst>
          </p:cNvPr>
          <p:cNvCxnSpPr>
            <a:cxnSpLocks/>
          </p:cNvCxnSpPr>
          <p:nvPr/>
        </p:nvCxnSpPr>
        <p:spPr>
          <a:xfrm flipH="1">
            <a:off x="8084177" y="238774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56E037-2C00-48FA-B739-ED72794C745E}"/>
              </a:ext>
            </a:extLst>
          </p:cNvPr>
          <p:cNvCxnSpPr>
            <a:cxnSpLocks/>
          </p:cNvCxnSpPr>
          <p:nvPr/>
        </p:nvCxnSpPr>
        <p:spPr>
          <a:xfrm flipH="1">
            <a:off x="9919959" y="238774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2CF3E-5378-4D23-A80C-03A5D251C8C0}"/>
              </a:ext>
            </a:extLst>
          </p:cNvPr>
          <p:cNvCxnSpPr>
            <a:cxnSpLocks/>
          </p:cNvCxnSpPr>
          <p:nvPr/>
        </p:nvCxnSpPr>
        <p:spPr>
          <a:xfrm flipH="1">
            <a:off x="11586027" y="2397941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C3208D5-3258-4344-B680-29B59F6396A9}"/>
              </a:ext>
            </a:extLst>
          </p:cNvPr>
          <p:cNvCxnSpPr>
            <a:cxnSpLocks/>
          </p:cNvCxnSpPr>
          <p:nvPr/>
        </p:nvCxnSpPr>
        <p:spPr>
          <a:xfrm flipH="1">
            <a:off x="9156894" y="378939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4E680D8-E057-49C0-B11E-0261A2FBB8C9}"/>
              </a:ext>
            </a:extLst>
          </p:cNvPr>
          <p:cNvCxnSpPr>
            <a:cxnSpLocks/>
          </p:cNvCxnSpPr>
          <p:nvPr/>
        </p:nvCxnSpPr>
        <p:spPr>
          <a:xfrm flipH="1">
            <a:off x="10806479" y="378939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D320D3-ED42-44A1-BE8C-DC77279762F6}"/>
              </a:ext>
            </a:extLst>
          </p:cNvPr>
          <p:cNvCxnSpPr>
            <a:cxnSpLocks/>
          </p:cNvCxnSpPr>
          <p:nvPr/>
        </p:nvCxnSpPr>
        <p:spPr>
          <a:xfrm flipH="1">
            <a:off x="1569754" y="378939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82D676-37D4-4132-937E-69B10CC0C5F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782915" y="238774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2D11D3D-B5AC-48CA-8C7E-C25E9D32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241"/>
            <a:ext cx="8568658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Android Evolution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7309D4-685E-425C-96C3-53B9331B7B57}"/>
              </a:ext>
            </a:extLst>
          </p:cNvPr>
          <p:cNvCxnSpPr>
            <a:cxnSpLocks/>
          </p:cNvCxnSpPr>
          <p:nvPr/>
        </p:nvCxnSpPr>
        <p:spPr>
          <a:xfrm>
            <a:off x="-19050" y="3789395"/>
            <a:ext cx="1226155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androidversion.info/wp-content/uploads/2014/10/cup_cake_icon.png">
            <a:extLst>
              <a:ext uri="{FF2B5EF4-FFF2-40B4-BE49-F238E27FC236}">
                <a16:creationId xmlns:a16="http://schemas.microsoft.com/office/drawing/2014/main" id="{33715FE4-1187-40DA-91DC-040658CE5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700" y="2591568"/>
            <a:ext cx="802433" cy="8024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droidversion.info/wp-content/uploads/2014/10/donut_icon.png">
            <a:extLst>
              <a:ext uri="{FF2B5EF4-FFF2-40B4-BE49-F238E27FC236}">
                <a16:creationId xmlns:a16="http://schemas.microsoft.com/office/drawing/2014/main" id="{232AB54D-6524-4802-9751-F31C29F08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9" r="-5187"/>
          <a:stretch/>
        </p:blipFill>
        <p:spPr bwMode="auto">
          <a:xfrm>
            <a:off x="1104900" y="4197043"/>
            <a:ext cx="945033" cy="8024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ndroidversion.info/wp-content/uploads/2014/10/eclair_icon-e1457717282456.png">
            <a:extLst>
              <a:ext uri="{FF2B5EF4-FFF2-40B4-BE49-F238E27FC236}">
                <a16:creationId xmlns:a16="http://schemas.microsoft.com/office/drawing/2014/main" id="{B0FEA82D-38C4-45F0-BB37-A3ACE330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33" y="2591568"/>
            <a:ext cx="1215519" cy="8024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ndroidversion.info/wp-content/uploads/2014/10/fryo_logo_icon-e1457720230589.png">
            <a:extLst>
              <a:ext uri="{FF2B5EF4-FFF2-40B4-BE49-F238E27FC236}">
                <a16:creationId xmlns:a16="http://schemas.microsoft.com/office/drawing/2014/main" id="{0E9114BF-A05E-4D19-874C-5B37D3FD20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5" r="-9450"/>
          <a:stretch/>
        </p:blipFill>
        <p:spPr bwMode="auto">
          <a:xfrm>
            <a:off x="3265452" y="4197043"/>
            <a:ext cx="800846" cy="7986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ndroidversion.info/wp-content/uploads/2014/10/ginger_bread_icon-e1457720173910.png">
            <a:extLst>
              <a:ext uri="{FF2B5EF4-FFF2-40B4-BE49-F238E27FC236}">
                <a16:creationId xmlns:a16="http://schemas.microsoft.com/office/drawing/2014/main" id="{BE675D94-F312-40F9-B20C-51860776A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0" r="-8167"/>
          <a:stretch/>
        </p:blipFill>
        <p:spPr bwMode="auto">
          <a:xfrm>
            <a:off x="4066298" y="2673159"/>
            <a:ext cx="735105" cy="799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ndroid honeycomb logo">
            <a:extLst>
              <a:ext uri="{FF2B5EF4-FFF2-40B4-BE49-F238E27FC236}">
                <a16:creationId xmlns:a16="http://schemas.microsoft.com/office/drawing/2014/main" id="{BCBB8114-2E09-46CA-87BB-3D50AB444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4" b="6669"/>
          <a:stretch/>
        </p:blipFill>
        <p:spPr bwMode="auto">
          <a:xfrm>
            <a:off x="4797234" y="4197043"/>
            <a:ext cx="991005" cy="79325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android icecream sandwich logo">
            <a:extLst>
              <a:ext uri="{FF2B5EF4-FFF2-40B4-BE49-F238E27FC236}">
                <a16:creationId xmlns:a16="http://schemas.microsoft.com/office/drawing/2014/main" id="{D36E5701-5310-4466-B829-F19A1B6DF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24654" r="12919" b="24289"/>
          <a:stretch/>
        </p:blipFill>
        <p:spPr bwMode="auto">
          <a:xfrm>
            <a:off x="5788239" y="2679367"/>
            <a:ext cx="1168902" cy="8024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android jelly bean logo">
            <a:extLst>
              <a:ext uri="{FF2B5EF4-FFF2-40B4-BE49-F238E27FC236}">
                <a16:creationId xmlns:a16="http://schemas.microsoft.com/office/drawing/2014/main" id="{ACC2E4B4-7854-4441-853F-B21CB3EEF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86" r="-6511"/>
          <a:stretch/>
        </p:blipFill>
        <p:spPr bwMode="auto">
          <a:xfrm>
            <a:off x="7035565" y="4206217"/>
            <a:ext cx="603623" cy="79325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android kitkat logo">
            <a:extLst>
              <a:ext uri="{FF2B5EF4-FFF2-40B4-BE49-F238E27FC236}">
                <a16:creationId xmlns:a16="http://schemas.microsoft.com/office/drawing/2014/main" id="{7CA8CFEB-B723-48FA-A458-142A6DB21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r="-7292"/>
          <a:stretch/>
        </p:blipFill>
        <p:spPr bwMode="auto">
          <a:xfrm>
            <a:off x="7737543" y="2597777"/>
            <a:ext cx="693271" cy="8840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android lollipop logo">
            <a:extLst>
              <a:ext uri="{FF2B5EF4-FFF2-40B4-BE49-F238E27FC236}">
                <a16:creationId xmlns:a16="http://schemas.microsoft.com/office/drawing/2014/main" id="{065E5CDC-B872-47BB-8C4B-DBE479362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2" r="-11557"/>
          <a:stretch/>
        </p:blipFill>
        <p:spPr bwMode="auto">
          <a:xfrm>
            <a:off x="8823019" y="4206217"/>
            <a:ext cx="656660" cy="7979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android marshmallow logo">
            <a:extLst>
              <a:ext uri="{FF2B5EF4-FFF2-40B4-BE49-F238E27FC236}">
                <a16:creationId xmlns:a16="http://schemas.microsoft.com/office/drawing/2014/main" id="{6D767E79-768F-41EB-831D-7A1EB8FE3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t="1646" r="7717" b="1421"/>
          <a:stretch/>
        </p:blipFill>
        <p:spPr bwMode="auto">
          <a:xfrm>
            <a:off x="9554116" y="2594472"/>
            <a:ext cx="731691" cy="8717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android nougat logo">
            <a:extLst>
              <a:ext uri="{FF2B5EF4-FFF2-40B4-BE49-F238E27FC236}">
                <a16:creationId xmlns:a16="http://schemas.microsoft.com/office/drawing/2014/main" id="{44384ACA-2934-4124-A48A-E7CD8567A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-3342" r="18645" b="-2167"/>
          <a:stretch/>
        </p:blipFill>
        <p:spPr bwMode="auto">
          <a:xfrm>
            <a:off x="10402764" y="4206217"/>
            <a:ext cx="832197" cy="7913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android oreo logo">
            <a:extLst>
              <a:ext uri="{FF2B5EF4-FFF2-40B4-BE49-F238E27FC236}">
                <a16:creationId xmlns:a16="http://schemas.microsoft.com/office/drawing/2014/main" id="{C26D76BE-AC7B-4CCE-8BA3-183BAFB99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t="12867" r="6824" b="1706"/>
          <a:stretch/>
        </p:blipFill>
        <p:spPr bwMode="auto">
          <a:xfrm>
            <a:off x="11262992" y="2591564"/>
            <a:ext cx="646073" cy="8024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ECC81E-FBD5-4732-B8C8-4C2D848D6668}"/>
              </a:ext>
            </a:extLst>
          </p:cNvPr>
          <p:cNvSpPr txBox="1"/>
          <p:nvPr/>
        </p:nvSpPr>
        <p:spPr>
          <a:xfrm>
            <a:off x="226053" y="2018413"/>
            <a:ext cx="111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Cupcake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74FED5-AA5C-4D15-AF71-3B62A42EAA15}"/>
              </a:ext>
            </a:extLst>
          </p:cNvPr>
          <p:cNvSpPr txBox="1"/>
          <p:nvPr/>
        </p:nvSpPr>
        <p:spPr>
          <a:xfrm>
            <a:off x="1020553" y="5218696"/>
            <a:ext cx="111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Donut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2970C8-E91D-4766-B5BB-9ED67402F252}"/>
              </a:ext>
            </a:extLst>
          </p:cNvPr>
          <p:cNvSpPr txBox="1"/>
          <p:nvPr/>
        </p:nvSpPr>
        <p:spPr>
          <a:xfrm>
            <a:off x="2049933" y="2018413"/>
            <a:ext cx="111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Eclair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5DFCD1-7DB2-46F2-AF87-29C13021D844}"/>
              </a:ext>
            </a:extLst>
          </p:cNvPr>
          <p:cNvSpPr txBox="1"/>
          <p:nvPr/>
        </p:nvSpPr>
        <p:spPr>
          <a:xfrm>
            <a:off x="3109012" y="5218696"/>
            <a:ext cx="111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Froyo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E05B9-E7D2-4B6C-9591-73216C93B6AC}"/>
              </a:ext>
            </a:extLst>
          </p:cNvPr>
          <p:cNvSpPr txBox="1"/>
          <p:nvPr/>
        </p:nvSpPr>
        <p:spPr>
          <a:xfrm>
            <a:off x="3699874" y="2016926"/>
            <a:ext cx="150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Gingerbread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56DF7C-6D5F-4FCB-86EC-D7ED586B6859}"/>
              </a:ext>
            </a:extLst>
          </p:cNvPr>
          <p:cNvSpPr txBox="1"/>
          <p:nvPr/>
        </p:nvSpPr>
        <p:spPr>
          <a:xfrm>
            <a:off x="4538830" y="5218696"/>
            <a:ext cx="150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Honeycomb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4C95FE-8A0F-46DA-9BF2-72AFF28EE0A9}"/>
              </a:ext>
            </a:extLst>
          </p:cNvPr>
          <p:cNvSpPr txBox="1"/>
          <p:nvPr/>
        </p:nvSpPr>
        <p:spPr>
          <a:xfrm>
            <a:off x="5561634" y="1739927"/>
            <a:ext cx="150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Ice Cream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Sandwich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26768A-A992-491C-AEB6-0F4E659A816D}"/>
              </a:ext>
            </a:extLst>
          </p:cNvPr>
          <p:cNvSpPr txBox="1"/>
          <p:nvPr/>
        </p:nvSpPr>
        <p:spPr>
          <a:xfrm>
            <a:off x="6583470" y="5218696"/>
            <a:ext cx="150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Jelly Bean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98A9C9-9CE8-4170-BA20-3BCA1ABFBC0B}"/>
              </a:ext>
            </a:extLst>
          </p:cNvPr>
          <p:cNvSpPr txBox="1"/>
          <p:nvPr/>
        </p:nvSpPr>
        <p:spPr>
          <a:xfrm>
            <a:off x="7330271" y="2016926"/>
            <a:ext cx="150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KitKat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CFCA61-6ED3-497C-A430-C76E924AB4CF}"/>
              </a:ext>
            </a:extLst>
          </p:cNvPr>
          <p:cNvSpPr txBox="1"/>
          <p:nvPr/>
        </p:nvSpPr>
        <p:spPr>
          <a:xfrm>
            <a:off x="8397443" y="5215666"/>
            <a:ext cx="150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Lollipop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95C122-A234-4CED-BE69-A3B52F97DB6D}"/>
              </a:ext>
            </a:extLst>
          </p:cNvPr>
          <p:cNvSpPr txBox="1"/>
          <p:nvPr/>
        </p:nvSpPr>
        <p:spPr>
          <a:xfrm>
            <a:off x="9140413" y="2016926"/>
            <a:ext cx="155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Marshmallow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D9EB24-7C9D-4E85-84F5-069DFC36A56B}"/>
              </a:ext>
            </a:extLst>
          </p:cNvPr>
          <p:cNvSpPr txBox="1"/>
          <p:nvPr/>
        </p:nvSpPr>
        <p:spPr>
          <a:xfrm>
            <a:off x="10039314" y="5211436"/>
            <a:ext cx="155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Nougat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AA16C8-9570-4673-A158-CE8FE7402164}"/>
              </a:ext>
            </a:extLst>
          </p:cNvPr>
          <p:cNvSpPr txBox="1"/>
          <p:nvPr/>
        </p:nvSpPr>
        <p:spPr>
          <a:xfrm>
            <a:off x="10806480" y="2018413"/>
            <a:ext cx="155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Oreo</a:t>
            </a:r>
          </a:p>
        </p:txBody>
      </p:sp>
      <p:pic>
        <p:nvPicPr>
          <p:cNvPr id="55" name="Picture 54" descr="A close up of a logo&#10;&#10;Description generated with very high confidence">
            <a:hlinkClick r:id="rId2"/>
            <a:extLst>
              <a:ext uri="{FF2B5EF4-FFF2-40B4-BE49-F238E27FC236}">
                <a16:creationId xmlns:a16="http://schemas.microsoft.com/office/drawing/2014/main" id="{4493BF93-BF2C-4AD1-AB83-C54473440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88" y="6364373"/>
            <a:ext cx="1273892" cy="382168"/>
          </a:xfrm>
          <a:prstGeom prst="rect">
            <a:avLst/>
          </a:prstGeom>
        </p:spPr>
      </p:pic>
      <p:sp>
        <p:nvSpPr>
          <p:cNvPr id="72" name="Parallelogram 71">
            <a:extLst>
              <a:ext uri="{FF2B5EF4-FFF2-40B4-BE49-F238E27FC236}">
                <a16:creationId xmlns:a16="http://schemas.microsoft.com/office/drawing/2014/main" id="{591230B1-F0FC-48D3-8E20-97A5404BB2A5}"/>
              </a:ext>
            </a:extLst>
          </p:cNvPr>
          <p:cNvSpPr/>
          <p:nvPr/>
        </p:nvSpPr>
        <p:spPr>
          <a:xfrm>
            <a:off x="8568659" y="3669"/>
            <a:ext cx="3623342" cy="58688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2009 - 2017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F627AF27-6E02-41CC-B0A6-FDCB61FEA9B6}"/>
              </a:ext>
            </a:extLst>
          </p:cNvPr>
          <p:cNvSpPr txBox="1">
            <a:spLocks/>
          </p:cNvSpPr>
          <p:nvPr/>
        </p:nvSpPr>
        <p:spPr>
          <a:xfrm>
            <a:off x="5037286" y="6269073"/>
            <a:ext cx="5675792" cy="57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Enterprise Mobility documentation by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156032-912D-4E09-9662-5718A3FA5974}"/>
              </a:ext>
            </a:extLst>
          </p:cNvPr>
          <p:cNvSpPr txBox="1"/>
          <p:nvPr/>
        </p:nvSpPr>
        <p:spPr>
          <a:xfrm>
            <a:off x="8568658" y="737302"/>
            <a:ext cx="362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Android enterprise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43CAD02-FB3F-428C-8775-14376ED339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738" y="6332528"/>
            <a:ext cx="1493677" cy="4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1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28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 Light</vt:lpstr>
      <vt:lpstr>Office Theme</vt:lpstr>
      <vt:lpstr>Android Evolution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Evolution</dc:title>
  <dc:creator>Jason Bayton</dc:creator>
  <cp:lastModifiedBy>Jason Bayton</cp:lastModifiedBy>
  <cp:revision>21</cp:revision>
  <dcterms:created xsi:type="dcterms:W3CDTF">2017-10-02T21:02:14Z</dcterms:created>
  <dcterms:modified xsi:type="dcterms:W3CDTF">2017-10-03T10:41:37Z</dcterms:modified>
</cp:coreProperties>
</file>